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8E694-F7FA-4348-8233-4EEF8FB147FF}" v="12" dt="2024-04-30T15:45:52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035" autoAdjust="0"/>
  </p:normalViewPr>
  <p:slideViewPr>
    <p:cSldViewPr snapToGrid="0">
      <p:cViewPr varScale="1">
        <p:scale>
          <a:sx n="59" d="100"/>
          <a:sy n="59" d="100"/>
        </p:scale>
        <p:origin x="228" y="7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27D8E694-F7FA-4348-8233-4EEF8FB147FF}"/>
    <pc:docChg chg="undo custSel addSld delSld modSld addMainMaster delMainMaster modMainMaster">
      <pc:chgData name="Ulla Vayrynen" userId="71e112c1-239a-4c5f-97e5-ae42369c33b4" providerId="ADAL" clId="{27D8E694-F7FA-4348-8233-4EEF8FB147FF}" dt="2024-04-30T15:48:28.207" v="91" actId="2696"/>
      <pc:docMkLst>
        <pc:docMk/>
      </pc:docMkLst>
      <pc:sldChg chg="del modAnim">
        <pc:chgData name="Ulla Vayrynen" userId="71e112c1-239a-4c5f-97e5-ae42369c33b4" providerId="ADAL" clId="{27D8E694-F7FA-4348-8233-4EEF8FB147FF}" dt="2024-04-30T15:39:39.743" v="9" actId="2696"/>
        <pc:sldMkLst>
          <pc:docMk/>
          <pc:sldMk cId="0" sldId="256"/>
        </pc:sldMkLst>
      </pc:sldChg>
      <pc:sldChg chg="new">
        <pc:chgData name="Ulla Vayrynen" userId="71e112c1-239a-4c5f-97e5-ae42369c33b4" providerId="ADAL" clId="{27D8E694-F7FA-4348-8233-4EEF8FB147FF}" dt="2024-04-30T15:39:45.216" v="10" actId="680"/>
        <pc:sldMkLst>
          <pc:docMk/>
          <pc:sldMk cId="2606321155" sldId="256"/>
        </pc:sldMkLst>
      </pc:sldChg>
      <pc:sldChg chg="del">
        <pc:chgData name="Ulla Vayrynen" userId="71e112c1-239a-4c5f-97e5-ae42369c33b4" providerId="ADAL" clId="{27D8E694-F7FA-4348-8233-4EEF8FB147FF}" dt="2024-04-30T15:39:31.693" v="7" actId="2696"/>
        <pc:sldMkLst>
          <pc:docMk/>
          <pc:sldMk cId="262181023" sldId="257"/>
        </pc:sldMkLst>
      </pc:sldChg>
      <pc:sldChg chg="new del">
        <pc:chgData name="Ulla Vayrynen" userId="71e112c1-239a-4c5f-97e5-ae42369c33b4" providerId="ADAL" clId="{27D8E694-F7FA-4348-8233-4EEF8FB147FF}" dt="2024-04-30T15:41:13.742" v="29" actId="2696"/>
        <pc:sldMkLst>
          <pc:docMk/>
          <pc:sldMk cId="722388607" sldId="257"/>
        </pc:sldMkLst>
      </pc:sldChg>
      <pc:sldChg chg="new del">
        <pc:chgData name="Ulla Vayrynen" userId="71e112c1-239a-4c5f-97e5-ae42369c33b4" providerId="ADAL" clId="{27D8E694-F7FA-4348-8233-4EEF8FB147FF}" dt="2024-04-30T15:44:42.982" v="69" actId="2696"/>
        <pc:sldMkLst>
          <pc:docMk/>
          <pc:sldMk cId="1882673390" sldId="257"/>
        </pc:sldMkLst>
      </pc:sldChg>
      <pc:sldChg chg="new del">
        <pc:chgData name="Ulla Vayrynen" userId="71e112c1-239a-4c5f-97e5-ae42369c33b4" providerId="ADAL" clId="{27D8E694-F7FA-4348-8233-4EEF8FB147FF}" dt="2024-04-30T15:47:43.641" v="80" actId="47"/>
        <pc:sldMkLst>
          <pc:docMk/>
          <pc:sldMk cId="3706237737" sldId="257"/>
        </pc:sldMkLst>
      </pc:sldChg>
      <pc:sldChg chg="new del">
        <pc:chgData name="Ulla Vayrynen" userId="71e112c1-239a-4c5f-97e5-ae42369c33b4" providerId="ADAL" clId="{27D8E694-F7FA-4348-8233-4EEF8FB147FF}" dt="2024-04-30T15:44:15.856" v="63" actId="2696"/>
        <pc:sldMkLst>
          <pc:docMk/>
          <pc:sldMk cId="3818555420" sldId="257"/>
        </pc:sldMkLst>
      </pc:sldChg>
      <pc:sldChg chg="new del">
        <pc:chgData name="Ulla Vayrynen" userId="71e112c1-239a-4c5f-97e5-ae42369c33b4" providerId="ADAL" clId="{27D8E694-F7FA-4348-8233-4EEF8FB147FF}" dt="2024-04-30T15:40:18.735" v="12" actId="2696"/>
        <pc:sldMkLst>
          <pc:docMk/>
          <pc:sldMk cId="3858056861" sldId="257"/>
        </pc:sldMkLst>
      </pc:sldChg>
      <pc:sldChg chg="new del">
        <pc:chgData name="Ulla Vayrynen" userId="71e112c1-239a-4c5f-97e5-ae42369c33b4" providerId="ADAL" clId="{27D8E694-F7FA-4348-8233-4EEF8FB147FF}" dt="2024-04-30T15:43:05.759" v="45" actId="2696"/>
        <pc:sldMkLst>
          <pc:docMk/>
          <pc:sldMk cId="4252386290" sldId="257"/>
        </pc:sldMkLst>
      </pc:sldChg>
      <pc:sldChg chg="del">
        <pc:chgData name="Ulla Vayrynen" userId="71e112c1-239a-4c5f-97e5-ae42369c33b4" providerId="ADAL" clId="{27D8E694-F7FA-4348-8233-4EEF8FB147FF}" dt="2024-04-30T15:39:30.238" v="6" actId="2696"/>
        <pc:sldMkLst>
          <pc:docMk/>
          <pc:sldMk cId="2233733378" sldId="258"/>
        </pc:sldMkLst>
      </pc:sldChg>
      <pc:sldChg chg="new del">
        <pc:chgData name="Ulla Vayrynen" userId="71e112c1-239a-4c5f-97e5-ae42369c33b4" providerId="ADAL" clId="{27D8E694-F7FA-4348-8233-4EEF8FB147FF}" dt="2024-04-30T15:44:31.306" v="66" actId="2696"/>
        <pc:sldMkLst>
          <pc:docMk/>
          <pc:sldMk cId="3386810093" sldId="258"/>
        </pc:sldMkLst>
      </pc:sldChg>
      <pc:sldChg chg="new">
        <pc:chgData name="Ulla Vayrynen" userId="71e112c1-239a-4c5f-97e5-ae42369c33b4" providerId="ADAL" clId="{27D8E694-F7FA-4348-8233-4EEF8FB147FF}" dt="2024-04-30T15:47:10.010" v="74" actId="680"/>
        <pc:sldMkLst>
          <pc:docMk/>
          <pc:sldMk cId="3821307971" sldId="258"/>
        </pc:sldMkLst>
      </pc:sldChg>
      <pc:sldChg chg="new del">
        <pc:chgData name="Ulla Vayrynen" userId="71e112c1-239a-4c5f-97e5-ae42369c33b4" providerId="ADAL" clId="{27D8E694-F7FA-4348-8233-4EEF8FB147FF}" dt="2024-04-30T15:44:45.406" v="70" actId="2696"/>
        <pc:sldMkLst>
          <pc:docMk/>
          <pc:sldMk cId="4210113290" sldId="258"/>
        </pc:sldMkLst>
      </pc:sldChg>
      <pc:sldChg chg="new del">
        <pc:chgData name="Ulla Vayrynen" userId="71e112c1-239a-4c5f-97e5-ae42369c33b4" providerId="ADAL" clId="{27D8E694-F7FA-4348-8233-4EEF8FB147FF}" dt="2024-04-30T15:44:48.075" v="71" actId="2696"/>
        <pc:sldMkLst>
          <pc:docMk/>
          <pc:sldMk cId="112347177" sldId="259"/>
        </pc:sldMkLst>
      </pc:sldChg>
      <pc:sldChg chg="new del">
        <pc:chgData name="Ulla Vayrynen" userId="71e112c1-239a-4c5f-97e5-ae42369c33b4" providerId="ADAL" clId="{27D8E694-F7FA-4348-8233-4EEF8FB147FF}" dt="2024-04-30T15:48:28.207" v="91" actId="2696"/>
        <pc:sldMkLst>
          <pc:docMk/>
          <pc:sldMk cId="936260779" sldId="259"/>
        </pc:sldMkLst>
      </pc:sldChg>
      <pc:sldChg chg="new del">
        <pc:chgData name="Ulla Vayrynen" userId="71e112c1-239a-4c5f-97e5-ae42369c33b4" providerId="ADAL" clId="{27D8E694-F7FA-4348-8233-4EEF8FB147FF}" dt="2024-04-30T15:39:33.141" v="8" actId="2696"/>
        <pc:sldMkLst>
          <pc:docMk/>
          <pc:sldMk cId="2326954269" sldId="259"/>
        </pc:sldMkLst>
      </pc:sldChg>
      <pc:sldChg chg="new del">
        <pc:chgData name="Ulla Vayrynen" userId="71e112c1-239a-4c5f-97e5-ae42369c33b4" providerId="ADAL" clId="{27D8E694-F7FA-4348-8233-4EEF8FB147FF}" dt="2024-04-30T15:47:42.550" v="79" actId="47"/>
        <pc:sldMkLst>
          <pc:docMk/>
          <pc:sldMk cId="3057519107" sldId="259"/>
        </pc:sldMkLst>
      </pc:sldChg>
      <pc:sldChg chg="new del">
        <pc:chgData name="Ulla Vayrynen" userId="71e112c1-239a-4c5f-97e5-ae42369c33b4" providerId="ADAL" clId="{27D8E694-F7FA-4348-8233-4EEF8FB147FF}" dt="2024-04-30T15:48:26.346" v="90" actId="2696"/>
        <pc:sldMkLst>
          <pc:docMk/>
          <pc:sldMk cId="3113989863" sldId="260"/>
        </pc:sldMkLst>
      </pc:sldChg>
      <pc:sldChg chg="new del">
        <pc:chgData name="Ulla Vayrynen" userId="71e112c1-239a-4c5f-97e5-ae42369c33b4" providerId="ADAL" clId="{27D8E694-F7FA-4348-8233-4EEF8FB147FF}" dt="2024-04-30T15:47:44.646" v="81" actId="47"/>
        <pc:sldMkLst>
          <pc:docMk/>
          <pc:sldMk cId="4271561474" sldId="260"/>
        </pc:sldMkLst>
      </pc:sldChg>
      <pc:sldChg chg="new del">
        <pc:chgData name="Ulla Vayrynen" userId="71e112c1-239a-4c5f-97e5-ae42369c33b4" providerId="ADAL" clId="{27D8E694-F7FA-4348-8233-4EEF8FB147FF}" dt="2024-04-30T15:47:45.471" v="82" actId="47"/>
        <pc:sldMkLst>
          <pc:docMk/>
          <pc:sldMk cId="1237418954" sldId="261"/>
        </pc:sldMkLst>
      </pc:sldChg>
      <pc:sldChg chg="new del">
        <pc:chgData name="Ulla Vayrynen" userId="71e112c1-239a-4c5f-97e5-ae42369c33b4" providerId="ADAL" clId="{27D8E694-F7FA-4348-8233-4EEF8FB147FF}" dt="2024-04-30T15:48:22.732" v="89" actId="2696"/>
        <pc:sldMkLst>
          <pc:docMk/>
          <pc:sldMk cId="2278130049" sldId="261"/>
        </pc:sldMkLst>
      </pc:sldChg>
      <pc:sldChg chg="new del">
        <pc:chgData name="Ulla Vayrynen" userId="71e112c1-239a-4c5f-97e5-ae42369c33b4" providerId="ADAL" clId="{27D8E694-F7FA-4348-8233-4EEF8FB147FF}" dt="2024-04-30T15:47:46.326" v="83" actId="47"/>
        <pc:sldMkLst>
          <pc:docMk/>
          <pc:sldMk cId="3709433364" sldId="262"/>
        </pc:sldMkLst>
      </pc:sldChg>
      <pc:sldChg chg="new del">
        <pc:chgData name="Ulla Vayrynen" userId="71e112c1-239a-4c5f-97e5-ae42369c33b4" providerId="ADAL" clId="{27D8E694-F7FA-4348-8233-4EEF8FB147FF}" dt="2024-04-30T15:48:20.708" v="88" actId="2696"/>
        <pc:sldMkLst>
          <pc:docMk/>
          <pc:sldMk cId="3980362287" sldId="262"/>
        </pc:sldMkLst>
      </pc:sldChg>
      <pc:sldMasterChg chg="mod addSldLayout delSldLayout modSldLayout">
        <pc:chgData name="Ulla Vayrynen" userId="71e112c1-239a-4c5f-97e5-ae42369c33b4" providerId="ADAL" clId="{27D8E694-F7FA-4348-8233-4EEF8FB147FF}" dt="2024-04-30T15:46:27.964" v="73" actId="6014"/>
        <pc:sldMasterMkLst>
          <pc:docMk/>
          <pc:sldMasterMk cId="0" sldId="2147483928"/>
        </pc:sldMasterMkLst>
        <pc:sldLayoutChg chg="addSp delSp modSp mod modAnim">
          <pc:chgData name="Ulla Vayrynen" userId="71e112c1-239a-4c5f-97e5-ae42369c33b4" providerId="ADAL" clId="{27D8E694-F7FA-4348-8233-4EEF8FB147FF}" dt="2024-04-30T15:38:55.080" v="4" actId="6014"/>
          <pc:sldLayoutMkLst>
            <pc:docMk/>
            <pc:sldMasterMk cId="0" sldId="2147483928"/>
            <pc:sldLayoutMk cId="0" sldId="2147483929"/>
          </pc:sldLayoutMkLst>
          <pc:spChg chg="add mod">
            <ac:chgData name="Ulla Vayrynen" userId="71e112c1-239a-4c5f-97e5-ae42369c33b4" providerId="ADAL" clId="{27D8E694-F7FA-4348-8233-4EEF8FB147FF}" dt="2024-04-30T15:38:01.453" v="2"/>
            <ac:spMkLst>
              <pc:docMk/>
              <pc:sldMasterMk cId="0" sldId="2147483928"/>
              <pc:sldLayoutMk cId="0" sldId="2147483929"/>
              <ac:spMk id="3" creationId="{8EB109E1-29D5-8EFE-EB7B-5C03DFDAB12F}"/>
            </ac:spMkLst>
          </pc:spChg>
          <pc:spChg chg="add del">
            <ac:chgData name="Ulla Vayrynen" userId="71e112c1-239a-4c5f-97e5-ae42369c33b4" providerId="ADAL" clId="{27D8E694-F7FA-4348-8233-4EEF8FB147FF}" dt="2024-04-30T15:38:10.001" v="3"/>
            <ac:spMkLst>
              <pc:docMk/>
              <pc:sldMasterMk cId="0" sldId="2147483928"/>
              <pc:sldLayoutMk cId="0" sldId="2147483929"/>
              <ac:spMk id="56325" creationId="{00000000-0000-0000-0000-000000000000}"/>
            </ac:spMkLst>
          </pc:spChg>
        </pc:sldLayoutChg>
        <pc:sldLayoutChg chg="new mod">
          <pc:chgData name="Ulla Vayrynen" userId="71e112c1-239a-4c5f-97e5-ae42369c33b4" providerId="ADAL" clId="{27D8E694-F7FA-4348-8233-4EEF8FB147FF}" dt="2024-04-30T15:46:27.964" v="73" actId="6014"/>
          <pc:sldLayoutMkLst>
            <pc:docMk/>
            <pc:sldMasterMk cId="0" sldId="2147483928"/>
            <pc:sldLayoutMk cId="332982324" sldId="2147483930"/>
          </pc:sldLayoutMkLst>
        </pc:sldLayoutChg>
        <pc:sldLayoutChg chg="del">
          <pc:chgData name="Ulla Vayrynen" userId="71e112c1-239a-4c5f-97e5-ae42369c33b4" providerId="ADAL" clId="{27D8E694-F7FA-4348-8233-4EEF8FB147FF}" dt="2024-04-30T15:39:33.141" v="8" actId="2696"/>
          <pc:sldLayoutMkLst>
            <pc:docMk/>
            <pc:sldMasterMk cId="0" sldId="2147483928"/>
            <pc:sldLayoutMk cId="889110269" sldId="2147483977"/>
          </pc:sldLayoutMkLst>
        </pc:sldLayoutChg>
      </pc:sldMasterChg>
      <pc:sldMasterChg chg="addSp delSp modSp new del mod addSldLayout delSldLayout">
        <pc:chgData name="Ulla Vayrynen" userId="71e112c1-239a-4c5f-97e5-ae42369c33b4" providerId="ADAL" clId="{27D8E694-F7FA-4348-8233-4EEF8FB147FF}" dt="2024-04-30T15:43:52.136" v="58" actId="2696"/>
        <pc:sldMasterMkLst>
          <pc:docMk/>
          <pc:sldMasterMk cId="1684585397" sldId="2147483930"/>
        </pc:sldMasterMkLst>
        <pc:spChg chg="del">
          <ac:chgData name="Ulla Vayrynen" userId="71e112c1-239a-4c5f-97e5-ae42369c33b4" providerId="ADAL" clId="{27D8E694-F7FA-4348-8233-4EEF8FB147FF}" dt="2024-04-30T15:42:28.799" v="34" actId="478"/>
          <ac:spMkLst>
            <pc:docMk/>
            <pc:sldMasterMk cId="1684585397" sldId="2147483930"/>
            <ac:spMk id="2" creationId="{2E77954B-7797-216D-08D9-E137923C058F}"/>
          </ac:spMkLst>
        </pc:spChg>
        <pc:spChg chg="add del mod">
          <ac:chgData name="Ulla Vayrynen" userId="71e112c1-239a-4c5f-97e5-ae42369c33b4" providerId="ADAL" clId="{27D8E694-F7FA-4348-8233-4EEF8FB147FF}" dt="2024-04-30T15:42:55.237" v="44" actId="14100"/>
          <ac:spMkLst>
            <pc:docMk/>
            <pc:sldMasterMk cId="1684585397" sldId="2147483930"/>
            <ac:spMk id="3" creationId="{154AF002-6C93-1DDA-5845-EBE0EAED7DE7}"/>
          </ac:spMkLst>
        </pc:spChg>
        <pc:spChg chg="add mod">
          <ac:chgData name="Ulla Vayrynen" userId="71e112c1-239a-4c5f-97e5-ae42369c33b4" providerId="ADAL" clId="{27D8E694-F7FA-4348-8233-4EEF8FB147FF}" dt="2024-04-30T15:42:19.623" v="32"/>
          <ac:spMkLst>
            <pc:docMk/>
            <pc:sldMasterMk cId="1684585397" sldId="2147483930"/>
            <ac:spMk id="7" creationId="{6BE8E5C8-BF8C-24C7-8E1A-6CD10FA54678}"/>
          </ac:spMkLst>
        </pc:spChg>
        <pc:spChg chg="add mod">
          <ac:chgData name="Ulla Vayrynen" userId="71e112c1-239a-4c5f-97e5-ae42369c33b4" providerId="ADAL" clId="{27D8E694-F7FA-4348-8233-4EEF8FB147FF}" dt="2024-04-30T15:42:19.623" v="32"/>
          <ac:spMkLst>
            <pc:docMk/>
            <pc:sldMasterMk cId="1684585397" sldId="2147483930"/>
            <ac:spMk id="8" creationId="{414F91EB-3089-5B88-D95F-D9F64CF014C7}"/>
          </ac:spMkLst>
        </pc:spChg>
        <pc:spChg chg="add mod">
          <ac:chgData name="Ulla Vayrynen" userId="71e112c1-239a-4c5f-97e5-ae42369c33b4" providerId="ADAL" clId="{27D8E694-F7FA-4348-8233-4EEF8FB147FF}" dt="2024-04-30T15:42:19.623" v="32"/>
          <ac:spMkLst>
            <pc:docMk/>
            <pc:sldMasterMk cId="1684585397" sldId="2147483930"/>
            <ac:spMk id="9" creationId="{3AE6A3C7-C5D0-4850-50CD-8D473CA18AE9}"/>
          </ac:spMkLst>
        </pc:spChg>
        <pc:spChg chg="add del mod">
          <ac:chgData name="Ulla Vayrynen" userId="71e112c1-239a-4c5f-97e5-ae42369c33b4" providerId="ADAL" clId="{27D8E694-F7FA-4348-8233-4EEF8FB147FF}" dt="2024-04-30T15:42:48.239" v="42" actId="478"/>
          <ac:spMkLst>
            <pc:docMk/>
            <pc:sldMasterMk cId="1684585397" sldId="2147483930"/>
            <ac:spMk id="10" creationId="{8C70A7DE-3D31-B89E-E8B2-6849B2C02468}"/>
          </ac:spMkLst>
        </pc:spChg>
        <pc:spChg chg="add mod">
          <ac:chgData name="Ulla Vayrynen" userId="71e112c1-239a-4c5f-97e5-ae42369c33b4" providerId="ADAL" clId="{27D8E694-F7FA-4348-8233-4EEF8FB147FF}" dt="2024-04-30T15:42:19.623" v="32"/>
          <ac:spMkLst>
            <pc:docMk/>
            <pc:sldMasterMk cId="1684585397" sldId="2147483930"/>
            <ac:spMk id="11" creationId="{CEC8E731-A62A-2C4A-4CC1-646A5E309A1E}"/>
          </ac:spMkLst>
        </pc:spChg>
        <pc:spChg chg="add mod">
          <ac:chgData name="Ulla Vayrynen" userId="71e112c1-239a-4c5f-97e5-ae42369c33b4" providerId="ADAL" clId="{27D8E694-F7FA-4348-8233-4EEF8FB147FF}" dt="2024-04-30T15:42:43.414" v="40"/>
          <ac:spMkLst>
            <pc:docMk/>
            <pc:sldMasterMk cId="1684585397" sldId="2147483930"/>
            <ac:spMk id="17" creationId="{A88115C3-577F-CEC3-2C28-1224220C1976}"/>
          </ac:spMkLst>
        </pc:spChg>
        <pc:spChg chg="add mod">
          <ac:chgData name="Ulla Vayrynen" userId="71e112c1-239a-4c5f-97e5-ae42369c33b4" providerId="ADAL" clId="{27D8E694-F7FA-4348-8233-4EEF8FB147FF}" dt="2024-04-30T15:42:43.414" v="40"/>
          <ac:spMkLst>
            <pc:docMk/>
            <pc:sldMasterMk cId="1684585397" sldId="2147483930"/>
            <ac:spMk id="18" creationId="{7FCC7287-E6AA-3A50-712F-788CA591CCD6}"/>
          </ac:spMkLst>
        </pc:spChg>
        <pc:spChg chg="add mod">
          <ac:chgData name="Ulla Vayrynen" userId="71e112c1-239a-4c5f-97e5-ae42369c33b4" providerId="ADAL" clId="{27D8E694-F7FA-4348-8233-4EEF8FB147FF}" dt="2024-04-30T15:42:43.414" v="40"/>
          <ac:spMkLst>
            <pc:docMk/>
            <pc:sldMasterMk cId="1684585397" sldId="2147483930"/>
            <ac:spMk id="19" creationId="{D017E92C-3E5A-960A-61D9-AD1499ADE88E}"/>
          </ac:spMkLst>
        </pc:spChg>
        <pc:spChg chg="add mod">
          <ac:chgData name="Ulla Vayrynen" userId="71e112c1-239a-4c5f-97e5-ae42369c33b4" providerId="ADAL" clId="{27D8E694-F7FA-4348-8233-4EEF8FB147FF}" dt="2024-04-30T15:42:45.300" v="41"/>
          <ac:spMkLst>
            <pc:docMk/>
            <pc:sldMasterMk cId="1684585397" sldId="2147483930"/>
            <ac:spMk id="20" creationId="{EB585FE9-588A-F27A-B8C8-5935CD69393F}"/>
          </ac:spMkLst>
        </pc:spChg>
        <pc:spChg chg="add mod">
          <ac:chgData name="Ulla Vayrynen" userId="71e112c1-239a-4c5f-97e5-ae42369c33b4" providerId="ADAL" clId="{27D8E694-F7FA-4348-8233-4EEF8FB147FF}" dt="2024-04-30T15:42:43.414" v="40"/>
          <ac:spMkLst>
            <pc:docMk/>
            <pc:sldMasterMk cId="1684585397" sldId="2147483930"/>
            <ac:spMk id="21" creationId="{228F55A0-192C-0928-F203-30E0CBF5A8F1}"/>
          </ac:spMkLst>
        </pc:spChg>
        <pc:picChg chg="add mod">
          <ac:chgData name="Ulla Vayrynen" userId="71e112c1-239a-4c5f-97e5-ae42369c33b4" providerId="ADAL" clId="{27D8E694-F7FA-4348-8233-4EEF8FB147FF}" dt="2024-04-30T15:42:19.623" v="32"/>
          <ac:picMkLst>
            <pc:docMk/>
            <pc:sldMasterMk cId="1684585397" sldId="2147483930"/>
            <ac:picMk id="13" creationId="{8B86455F-0B48-C1F1-34B6-63C346B6D11B}"/>
          </ac:picMkLst>
        </pc:picChg>
        <pc:picChg chg="add mod">
          <ac:chgData name="Ulla Vayrynen" userId="71e112c1-239a-4c5f-97e5-ae42369c33b4" providerId="ADAL" clId="{27D8E694-F7FA-4348-8233-4EEF8FB147FF}" dt="2024-04-30T15:42:19.623" v="32"/>
          <ac:picMkLst>
            <pc:docMk/>
            <pc:sldMasterMk cId="1684585397" sldId="2147483930"/>
            <ac:picMk id="14" creationId="{EDB1F54B-E33A-2237-9B3D-FEDE2C2C1B95}"/>
          </ac:picMkLst>
        </pc:picChg>
        <pc:picChg chg="add mod">
          <ac:chgData name="Ulla Vayrynen" userId="71e112c1-239a-4c5f-97e5-ae42369c33b4" providerId="ADAL" clId="{27D8E694-F7FA-4348-8233-4EEF8FB147FF}" dt="2024-04-30T15:42:19.623" v="32"/>
          <ac:picMkLst>
            <pc:docMk/>
            <pc:sldMasterMk cId="1684585397" sldId="2147483930"/>
            <ac:picMk id="15" creationId="{6202919D-179A-7AEF-0EA4-ECA5B56FE480}"/>
          </ac:picMkLst>
        </pc:picChg>
        <pc:picChg chg="add mod">
          <ac:chgData name="Ulla Vayrynen" userId="71e112c1-239a-4c5f-97e5-ae42369c33b4" providerId="ADAL" clId="{27D8E694-F7FA-4348-8233-4EEF8FB147FF}" dt="2024-04-30T15:42:19.623" v="32"/>
          <ac:picMkLst>
            <pc:docMk/>
            <pc:sldMasterMk cId="1684585397" sldId="2147483930"/>
            <ac:picMk id="16" creationId="{83C4FB78-3D9A-77BE-E00B-96A6B59BE636}"/>
          </ac:picMkLst>
        </pc:picChg>
        <pc:picChg chg="add mod">
          <ac:chgData name="Ulla Vayrynen" userId="71e112c1-239a-4c5f-97e5-ae42369c33b4" providerId="ADAL" clId="{27D8E694-F7FA-4348-8233-4EEF8FB147FF}" dt="2024-04-30T15:42:43.414" v="40"/>
          <ac:picMkLst>
            <pc:docMk/>
            <pc:sldMasterMk cId="1684585397" sldId="2147483930"/>
            <ac:picMk id="23" creationId="{7AC6590F-B2F7-6C9A-87CA-D34CC78E9F2B}"/>
          </ac:picMkLst>
        </pc:picChg>
        <pc:picChg chg="add mod">
          <ac:chgData name="Ulla Vayrynen" userId="71e112c1-239a-4c5f-97e5-ae42369c33b4" providerId="ADAL" clId="{27D8E694-F7FA-4348-8233-4EEF8FB147FF}" dt="2024-04-30T15:42:43.414" v="40"/>
          <ac:picMkLst>
            <pc:docMk/>
            <pc:sldMasterMk cId="1684585397" sldId="2147483930"/>
            <ac:picMk id="24" creationId="{DCD1076D-3D4A-75C8-9E39-C69CA6B8DD80}"/>
          </ac:picMkLst>
        </pc:picChg>
        <pc:picChg chg="add mod">
          <ac:chgData name="Ulla Vayrynen" userId="71e112c1-239a-4c5f-97e5-ae42369c33b4" providerId="ADAL" clId="{27D8E694-F7FA-4348-8233-4EEF8FB147FF}" dt="2024-04-30T15:42:43.414" v="40"/>
          <ac:picMkLst>
            <pc:docMk/>
            <pc:sldMasterMk cId="1684585397" sldId="2147483930"/>
            <ac:picMk id="25" creationId="{1D833036-2489-A671-A201-9069824BDEFE}"/>
          </ac:picMkLst>
        </pc:picChg>
        <pc:picChg chg="add mod">
          <ac:chgData name="Ulla Vayrynen" userId="71e112c1-239a-4c5f-97e5-ae42369c33b4" providerId="ADAL" clId="{27D8E694-F7FA-4348-8233-4EEF8FB147FF}" dt="2024-04-30T15:42:43.414" v="40"/>
          <ac:picMkLst>
            <pc:docMk/>
            <pc:sldMasterMk cId="1684585397" sldId="2147483930"/>
            <ac:picMk id="26" creationId="{3CB14DC1-2EA8-DC5F-3F1D-AE09EC13BD15}"/>
          </ac:picMkLst>
        </pc:picChg>
        <pc:cxnChg chg="add mod">
          <ac:chgData name="Ulla Vayrynen" userId="71e112c1-239a-4c5f-97e5-ae42369c33b4" providerId="ADAL" clId="{27D8E694-F7FA-4348-8233-4EEF8FB147FF}" dt="2024-04-30T15:42:19.623" v="32"/>
          <ac:cxnSpMkLst>
            <pc:docMk/>
            <pc:sldMasterMk cId="1684585397" sldId="2147483930"/>
            <ac:cxnSpMk id="12" creationId="{89399EDF-D19D-03DD-FA21-904198ED192D}"/>
          </ac:cxnSpMkLst>
        </pc:cxnChg>
        <pc:cxnChg chg="add mod">
          <ac:chgData name="Ulla Vayrynen" userId="71e112c1-239a-4c5f-97e5-ae42369c33b4" providerId="ADAL" clId="{27D8E694-F7FA-4348-8233-4EEF8FB147FF}" dt="2024-04-30T15:42:43.414" v="40"/>
          <ac:cxnSpMkLst>
            <pc:docMk/>
            <pc:sldMasterMk cId="1684585397" sldId="2147483930"/>
            <ac:cxnSpMk id="22" creationId="{2E60DB7A-32E3-FCF6-7C83-D2012D76E4B6}"/>
          </ac:cxnSpMkLst>
        </pc:cxnChg>
        <pc:sldLayoutChg chg="new del replId">
          <pc:chgData name="Ulla Vayrynen" userId="71e112c1-239a-4c5f-97e5-ae42369c33b4" providerId="ADAL" clId="{27D8E694-F7FA-4348-8233-4EEF8FB147FF}" dt="2024-04-30T15:43:52.100" v="47" actId="2696"/>
          <pc:sldLayoutMkLst>
            <pc:docMk/>
            <pc:sldMasterMk cId="1684585397" sldId="2147483930"/>
            <pc:sldLayoutMk cId="1066107397" sldId="2147483931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03" v="48" actId="2696"/>
          <pc:sldLayoutMkLst>
            <pc:docMk/>
            <pc:sldMasterMk cId="1684585397" sldId="2147483930"/>
            <pc:sldLayoutMk cId="1163215144" sldId="2147483932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06" v="49" actId="2696"/>
          <pc:sldLayoutMkLst>
            <pc:docMk/>
            <pc:sldMasterMk cId="1684585397" sldId="2147483930"/>
            <pc:sldLayoutMk cId="2339052177" sldId="2147483933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08" v="50" actId="2696"/>
          <pc:sldLayoutMkLst>
            <pc:docMk/>
            <pc:sldMasterMk cId="1684585397" sldId="2147483930"/>
            <pc:sldLayoutMk cId="2019887409" sldId="2147483934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10" v="51" actId="2696"/>
          <pc:sldLayoutMkLst>
            <pc:docMk/>
            <pc:sldMasterMk cId="1684585397" sldId="2147483930"/>
            <pc:sldLayoutMk cId="3390745235" sldId="2147483935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12" v="52" actId="2696"/>
          <pc:sldLayoutMkLst>
            <pc:docMk/>
            <pc:sldMasterMk cId="1684585397" sldId="2147483930"/>
            <pc:sldLayoutMk cId="3280348743" sldId="2147483936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14" v="53" actId="2696"/>
          <pc:sldLayoutMkLst>
            <pc:docMk/>
            <pc:sldMasterMk cId="1684585397" sldId="2147483930"/>
            <pc:sldLayoutMk cId="2173597636" sldId="2147483937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16" v="54" actId="2696"/>
          <pc:sldLayoutMkLst>
            <pc:docMk/>
            <pc:sldMasterMk cId="1684585397" sldId="2147483930"/>
            <pc:sldLayoutMk cId="4081729218" sldId="2147483938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18" v="55" actId="2696"/>
          <pc:sldLayoutMkLst>
            <pc:docMk/>
            <pc:sldMasterMk cId="1684585397" sldId="2147483930"/>
            <pc:sldLayoutMk cId="3197208948" sldId="2147483939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20" v="56" actId="2696"/>
          <pc:sldLayoutMkLst>
            <pc:docMk/>
            <pc:sldMasterMk cId="1684585397" sldId="2147483930"/>
            <pc:sldLayoutMk cId="1399461885" sldId="2147483940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3:52.122" v="57" actId="2696"/>
          <pc:sldLayoutMkLst>
            <pc:docMk/>
            <pc:sldMasterMk cId="1684585397" sldId="2147483930"/>
            <pc:sldLayoutMk cId="40930182" sldId="2147483941"/>
          </pc:sldLayoutMkLst>
        </pc:sldLayoutChg>
      </pc:sldMasterChg>
      <pc:sldMasterChg chg="new del mod addSldLayout delSldLayout">
        <pc:chgData name="Ulla Vayrynen" userId="71e112c1-239a-4c5f-97e5-ae42369c33b4" providerId="ADAL" clId="{27D8E694-F7FA-4348-8233-4EEF8FB147FF}" dt="2024-04-30T15:41:00.031" v="28" actId="2696"/>
        <pc:sldMasterMkLst>
          <pc:docMk/>
          <pc:sldMasterMk cId="2138126368" sldId="2147483930"/>
        </pc:sldMasterMkLst>
        <pc:sldLayoutChg chg="new del replId">
          <pc:chgData name="Ulla Vayrynen" userId="71e112c1-239a-4c5f-97e5-ae42369c33b4" providerId="ADAL" clId="{27D8E694-F7FA-4348-8233-4EEF8FB147FF}" dt="2024-04-30T15:40:59.993" v="17" actId="2696"/>
          <pc:sldLayoutMkLst>
            <pc:docMk/>
            <pc:sldMasterMk cId="2138126368" sldId="2147483930"/>
            <pc:sldLayoutMk cId="2982604125" sldId="2147483931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0:59.997" v="18" actId="2696"/>
          <pc:sldLayoutMkLst>
            <pc:docMk/>
            <pc:sldMasterMk cId="2138126368" sldId="2147483930"/>
            <pc:sldLayoutMk cId="929023043" sldId="2147483932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02" v="19" actId="2696"/>
          <pc:sldLayoutMkLst>
            <pc:docMk/>
            <pc:sldMasterMk cId="2138126368" sldId="2147483930"/>
            <pc:sldLayoutMk cId="27048106" sldId="2147483933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06" v="20" actId="2696"/>
          <pc:sldLayoutMkLst>
            <pc:docMk/>
            <pc:sldMasterMk cId="2138126368" sldId="2147483930"/>
            <pc:sldLayoutMk cId="351435955" sldId="2147483934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10" v="21" actId="2696"/>
          <pc:sldLayoutMkLst>
            <pc:docMk/>
            <pc:sldMasterMk cId="2138126368" sldId="2147483930"/>
            <pc:sldLayoutMk cId="430328991" sldId="2147483935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15" v="22" actId="2696"/>
          <pc:sldLayoutMkLst>
            <pc:docMk/>
            <pc:sldMasterMk cId="2138126368" sldId="2147483930"/>
            <pc:sldLayoutMk cId="1474976049" sldId="2147483936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19" v="23" actId="2696"/>
          <pc:sldLayoutMkLst>
            <pc:docMk/>
            <pc:sldMasterMk cId="2138126368" sldId="2147483930"/>
            <pc:sldLayoutMk cId="1635206972" sldId="2147483937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23" v="24" actId="2696"/>
          <pc:sldLayoutMkLst>
            <pc:docMk/>
            <pc:sldMasterMk cId="2138126368" sldId="2147483930"/>
            <pc:sldLayoutMk cId="2866688861" sldId="2147483938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25" v="25" actId="2696"/>
          <pc:sldLayoutMkLst>
            <pc:docMk/>
            <pc:sldMasterMk cId="2138126368" sldId="2147483930"/>
            <pc:sldLayoutMk cId="872257748" sldId="2147483939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27" v="26" actId="2696"/>
          <pc:sldLayoutMkLst>
            <pc:docMk/>
            <pc:sldMasterMk cId="2138126368" sldId="2147483930"/>
            <pc:sldLayoutMk cId="57035583" sldId="2147483940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1:00.029" v="27" actId="2696"/>
          <pc:sldLayoutMkLst>
            <pc:docMk/>
            <pc:sldMasterMk cId="2138126368" sldId="2147483930"/>
            <pc:sldLayoutMk cId="3195225136" sldId="2147483941"/>
          </pc:sldLayoutMkLst>
        </pc:sldLayoutChg>
      </pc:sldMasterChg>
      <pc:sldMasterChg chg="new del mod addSldLayout delSldLayout">
        <pc:chgData name="Ulla Vayrynen" userId="71e112c1-239a-4c5f-97e5-ae42369c33b4" providerId="ADAL" clId="{27D8E694-F7FA-4348-8233-4EEF8FB147FF}" dt="2024-04-30T15:44:04.479" v="61" actId="6938"/>
        <pc:sldMasterMkLst>
          <pc:docMk/>
          <pc:sldMasterMk cId="2154671295" sldId="2147483930"/>
        </pc:sldMasterMkLst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2249486684" sldId="2147483931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3119923208" sldId="2147483932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631833088" sldId="2147483933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2347998815" sldId="2147483934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3866971468" sldId="2147483935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4269911008" sldId="2147483936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1544806409" sldId="2147483937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577928928" sldId="2147483938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3051199321" sldId="2147483939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1559300453" sldId="2147483940"/>
          </pc:sldLayoutMkLst>
        </pc:sldLayoutChg>
        <pc:sldLayoutChg chg="new del replId">
          <pc:chgData name="Ulla Vayrynen" userId="71e112c1-239a-4c5f-97e5-ae42369c33b4" providerId="ADAL" clId="{27D8E694-F7FA-4348-8233-4EEF8FB147FF}" dt="2024-04-30T15:44:04.479" v="61" actId="6938"/>
          <pc:sldLayoutMkLst>
            <pc:docMk/>
            <pc:sldMasterMk cId="2154671295" sldId="2147483930"/>
            <pc:sldLayoutMk cId="2594228752" sldId="214748394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4/30/2024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141A-0697-8935-FC28-33AFFF12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100000" r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1167849"/>
            <a:ext cx="11764800" cy="504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18EC1E8-D909-E400-2875-E34C424103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7"/>
            <a:ext cx="12225338" cy="10130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AD8579D-53D2-301D-F052-DBE07E5DD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C050FF-456C-D525-C38A-FB46BBBC3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2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F23B-DD06-C6F5-929D-77548644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079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page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Presentation_page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Ulla</dc:creator>
  <cp:keywords/>
  <dc:description/>
  <cp:lastModifiedBy>Ulla Vayrynen</cp:lastModifiedBy>
  <cp:revision>1</cp:revision>
  <cp:lastPrinted>2008-08-26T16:26:23Z</cp:lastPrinted>
  <dcterms:created xsi:type="dcterms:W3CDTF">2024-04-30T15:26:02Z</dcterms:created>
  <dcterms:modified xsi:type="dcterms:W3CDTF">2024-04-30T15:48:30Z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2024-04-29T22:00:00Z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